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</p:sldIdLst>
  <p:sldSz cx="18288000" cy="10287000"/>
  <p:notesSz cx="6858000" cy="9144000"/>
  <p:embeddedFontLst>
    <p:embeddedFont>
      <p:font typeface="TAN Meringue" charset="1" panose="00000000000000000000"/>
      <p:regular r:id="rId11"/>
    </p:embeddedFont>
    <p:embeddedFont>
      <p:font typeface="Cloud Condensed Bold" charset="1" panose="00000000000000000000"/>
      <p:regular r:id="rId12"/>
    </p:embeddedFont>
    <p:embeddedFont>
      <p:font typeface="Cloud Condensed" charset="1" panose="0000000000000000000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pn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14" Target="../media/image13.pn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8.png" Type="http://schemas.openxmlformats.org/officeDocument/2006/relationships/image"/><Relationship Id="rId4" Target="../media/image2.png" Type="http://schemas.openxmlformats.org/officeDocument/2006/relationships/image"/><Relationship Id="rId5" Target="../media/image3.png" Type="http://schemas.openxmlformats.org/officeDocument/2006/relationships/image"/><Relationship Id="rId6" Target="../media/image14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6.png" Type="http://schemas.openxmlformats.org/officeDocument/2006/relationships/image"/><Relationship Id="rId11" Target="../media/image17.png" Type="http://schemas.openxmlformats.org/officeDocument/2006/relationships/image"/><Relationship Id="rId12" Target="../media/image18.png" Type="http://schemas.openxmlformats.org/officeDocument/2006/relationships/image"/><Relationship Id="rId13" Target="../media/image19.jpeg" Type="http://schemas.openxmlformats.org/officeDocument/2006/relationships/image"/><Relationship Id="rId2" Target="../media/image1.jpeg" Type="http://schemas.openxmlformats.org/officeDocument/2006/relationships/image"/><Relationship Id="rId3" Target="../media/image4.png" Type="http://schemas.openxmlformats.org/officeDocument/2006/relationships/image"/><Relationship Id="rId4" Target="../media/image5.png" Type="http://schemas.openxmlformats.org/officeDocument/2006/relationships/image"/><Relationship Id="rId5" Target="../media/image6.png" Type="http://schemas.openxmlformats.org/officeDocument/2006/relationships/image"/><Relationship Id="rId6" Target="../media/image7.png" Type="http://schemas.openxmlformats.org/officeDocument/2006/relationships/image"/><Relationship Id="rId7" Target="../media/image8.png" Type="http://schemas.openxmlformats.org/officeDocument/2006/relationships/image"/><Relationship Id="rId8" Target="../media/image15.png" Type="http://schemas.openxmlformats.org/officeDocument/2006/relationships/image"/><Relationship Id="rId9" Target="../media/image13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8.png" Type="http://schemas.openxmlformats.org/officeDocument/2006/relationships/image"/><Relationship Id="rId4" Target="../media/image2.png" Type="http://schemas.openxmlformats.org/officeDocument/2006/relationships/image"/><Relationship Id="rId5" Target="../media/image3.png" Type="http://schemas.openxmlformats.org/officeDocument/2006/relationships/image"/><Relationship Id="rId6" Target="../media/image14.png" Type="http://schemas.openxmlformats.org/officeDocument/2006/relationships/image"/><Relationship Id="rId7" Target="../media/image4.png" Type="http://schemas.openxmlformats.org/officeDocument/2006/relationships/image"/><Relationship Id="rId8" Target="../media/image5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png" Type="http://schemas.openxmlformats.org/officeDocument/2006/relationships/image"/><Relationship Id="rId12" Target="../media/image13.pn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-123380">
            <a:off x="14900829" y="5447419"/>
            <a:ext cx="4260163" cy="6491677"/>
          </a:xfrm>
          <a:custGeom>
            <a:avLst/>
            <a:gdLst/>
            <a:ahLst/>
            <a:cxnLst/>
            <a:rect r="r" b="b" t="t" l="l"/>
            <a:pathLst>
              <a:path h="6491677" w="4260163">
                <a:moveTo>
                  <a:pt x="4260162" y="0"/>
                </a:moveTo>
                <a:lnTo>
                  <a:pt x="0" y="0"/>
                </a:lnTo>
                <a:lnTo>
                  <a:pt x="0" y="6491677"/>
                </a:lnTo>
                <a:lnTo>
                  <a:pt x="4260162" y="6491677"/>
                </a:lnTo>
                <a:lnTo>
                  <a:pt x="4260162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3294344">
            <a:off x="15058286" y="7262264"/>
            <a:ext cx="2236380" cy="5590951"/>
          </a:xfrm>
          <a:custGeom>
            <a:avLst/>
            <a:gdLst/>
            <a:ahLst/>
            <a:cxnLst/>
            <a:rect r="r" b="b" t="t" l="l"/>
            <a:pathLst>
              <a:path h="5590951" w="2236380">
                <a:moveTo>
                  <a:pt x="0" y="0"/>
                </a:moveTo>
                <a:lnTo>
                  <a:pt x="2236380" y="0"/>
                </a:lnTo>
                <a:lnTo>
                  <a:pt x="2236380" y="5590951"/>
                </a:lnTo>
                <a:lnTo>
                  <a:pt x="0" y="559095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7962042">
            <a:off x="-1615455" y="-2988454"/>
            <a:ext cx="2770457" cy="6883122"/>
          </a:xfrm>
          <a:custGeom>
            <a:avLst/>
            <a:gdLst/>
            <a:ahLst/>
            <a:cxnLst/>
            <a:rect r="r" b="b" t="t" l="l"/>
            <a:pathLst>
              <a:path h="6883122" w="2770457">
                <a:moveTo>
                  <a:pt x="0" y="0"/>
                </a:moveTo>
                <a:lnTo>
                  <a:pt x="2770457" y="0"/>
                </a:lnTo>
                <a:lnTo>
                  <a:pt x="2770457" y="6883122"/>
                </a:lnTo>
                <a:lnTo>
                  <a:pt x="0" y="688312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9173085">
            <a:off x="547951" y="-674957"/>
            <a:ext cx="1548268" cy="2256129"/>
          </a:xfrm>
          <a:custGeom>
            <a:avLst/>
            <a:gdLst/>
            <a:ahLst/>
            <a:cxnLst/>
            <a:rect r="r" b="b" t="t" l="l"/>
            <a:pathLst>
              <a:path h="2256129" w="1548268">
                <a:moveTo>
                  <a:pt x="0" y="0"/>
                </a:moveTo>
                <a:lnTo>
                  <a:pt x="1548268" y="0"/>
                </a:lnTo>
                <a:lnTo>
                  <a:pt x="1548268" y="2256128"/>
                </a:lnTo>
                <a:lnTo>
                  <a:pt x="0" y="225612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9529906">
            <a:off x="1852022" y="-1133107"/>
            <a:ext cx="1270293" cy="3172429"/>
          </a:xfrm>
          <a:custGeom>
            <a:avLst/>
            <a:gdLst/>
            <a:ahLst/>
            <a:cxnLst/>
            <a:rect r="r" b="b" t="t" l="l"/>
            <a:pathLst>
              <a:path h="3172429" w="1270293">
                <a:moveTo>
                  <a:pt x="1270294" y="0"/>
                </a:moveTo>
                <a:lnTo>
                  <a:pt x="0" y="0"/>
                </a:lnTo>
                <a:lnTo>
                  <a:pt x="0" y="3172428"/>
                </a:lnTo>
                <a:lnTo>
                  <a:pt x="1270294" y="3172428"/>
                </a:lnTo>
                <a:lnTo>
                  <a:pt x="1270294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5490619">
            <a:off x="312608" y="3021072"/>
            <a:ext cx="554273" cy="1007769"/>
          </a:xfrm>
          <a:custGeom>
            <a:avLst/>
            <a:gdLst/>
            <a:ahLst/>
            <a:cxnLst/>
            <a:rect r="r" b="b" t="t" l="l"/>
            <a:pathLst>
              <a:path h="1007769" w="554273">
                <a:moveTo>
                  <a:pt x="0" y="0"/>
                </a:moveTo>
                <a:lnTo>
                  <a:pt x="554274" y="0"/>
                </a:lnTo>
                <a:lnTo>
                  <a:pt x="554274" y="1007769"/>
                </a:lnTo>
                <a:lnTo>
                  <a:pt x="0" y="100776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1853187">
            <a:off x="1936021" y="3559256"/>
            <a:ext cx="383936" cy="906043"/>
          </a:xfrm>
          <a:custGeom>
            <a:avLst/>
            <a:gdLst/>
            <a:ahLst/>
            <a:cxnLst/>
            <a:rect r="r" b="b" t="t" l="l"/>
            <a:pathLst>
              <a:path h="906043" w="383936">
                <a:moveTo>
                  <a:pt x="0" y="0"/>
                </a:moveTo>
                <a:lnTo>
                  <a:pt x="383936" y="0"/>
                </a:lnTo>
                <a:lnTo>
                  <a:pt x="383936" y="906043"/>
                </a:lnTo>
                <a:lnTo>
                  <a:pt x="0" y="90604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1141099">
            <a:off x="16227382" y="7564634"/>
            <a:ext cx="1268138" cy="4354122"/>
          </a:xfrm>
          <a:custGeom>
            <a:avLst/>
            <a:gdLst/>
            <a:ahLst/>
            <a:cxnLst/>
            <a:rect r="r" b="b" t="t" l="l"/>
            <a:pathLst>
              <a:path h="4354122" w="1268138">
                <a:moveTo>
                  <a:pt x="0" y="0"/>
                </a:moveTo>
                <a:lnTo>
                  <a:pt x="1268138" y="0"/>
                </a:lnTo>
                <a:lnTo>
                  <a:pt x="1268138" y="4354122"/>
                </a:lnTo>
                <a:lnTo>
                  <a:pt x="0" y="435412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-230227" y="8313410"/>
            <a:ext cx="964079" cy="2433006"/>
          </a:xfrm>
          <a:custGeom>
            <a:avLst/>
            <a:gdLst/>
            <a:ahLst/>
            <a:cxnLst/>
            <a:rect r="r" b="b" t="t" l="l"/>
            <a:pathLst>
              <a:path h="2433006" w="964079">
                <a:moveTo>
                  <a:pt x="0" y="0"/>
                </a:moveTo>
                <a:lnTo>
                  <a:pt x="964079" y="0"/>
                </a:lnTo>
                <a:lnTo>
                  <a:pt x="964079" y="2433007"/>
                </a:lnTo>
                <a:lnTo>
                  <a:pt x="0" y="2433007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954738">
            <a:off x="-36762" y="8612782"/>
            <a:ext cx="1541228" cy="3829139"/>
          </a:xfrm>
          <a:custGeom>
            <a:avLst/>
            <a:gdLst/>
            <a:ahLst/>
            <a:cxnLst/>
            <a:rect r="r" b="b" t="t" l="l"/>
            <a:pathLst>
              <a:path h="3829139" w="1541228">
                <a:moveTo>
                  <a:pt x="0" y="0"/>
                </a:moveTo>
                <a:lnTo>
                  <a:pt x="1541228" y="0"/>
                </a:lnTo>
                <a:lnTo>
                  <a:pt x="1541228" y="3829139"/>
                </a:lnTo>
                <a:lnTo>
                  <a:pt x="0" y="382913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9527996">
            <a:off x="16747399" y="-663098"/>
            <a:ext cx="1548268" cy="2256129"/>
          </a:xfrm>
          <a:custGeom>
            <a:avLst/>
            <a:gdLst/>
            <a:ahLst/>
            <a:cxnLst/>
            <a:rect r="r" b="b" t="t" l="l"/>
            <a:pathLst>
              <a:path h="2256129" w="1548268">
                <a:moveTo>
                  <a:pt x="0" y="0"/>
                </a:moveTo>
                <a:lnTo>
                  <a:pt x="1548269" y="0"/>
                </a:lnTo>
                <a:lnTo>
                  <a:pt x="1548269" y="2256129"/>
                </a:lnTo>
                <a:lnTo>
                  <a:pt x="0" y="225612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true" flipV="false" rot="-6732337">
            <a:off x="15749704" y="1149887"/>
            <a:ext cx="384789" cy="699616"/>
          </a:xfrm>
          <a:custGeom>
            <a:avLst/>
            <a:gdLst/>
            <a:ahLst/>
            <a:cxnLst/>
            <a:rect r="r" b="b" t="t" l="l"/>
            <a:pathLst>
              <a:path h="699616" w="384789">
                <a:moveTo>
                  <a:pt x="384789" y="0"/>
                </a:moveTo>
                <a:lnTo>
                  <a:pt x="0" y="0"/>
                </a:lnTo>
                <a:lnTo>
                  <a:pt x="0" y="699616"/>
                </a:lnTo>
                <a:lnTo>
                  <a:pt x="384789" y="699616"/>
                </a:lnTo>
                <a:lnTo>
                  <a:pt x="384789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true" flipV="false" rot="2158146">
            <a:off x="16266961" y="2628013"/>
            <a:ext cx="249784" cy="589462"/>
          </a:xfrm>
          <a:custGeom>
            <a:avLst/>
            <a:gdLst/>
            <a:ahLst/>
            <a:cxnLst/>
            <a:rect r="r" b="b" t="t" l="l"/>
            <a:pathLst>
              <a:path h="589462" w="249784">
                <a:moveTo>
                  <a:pt x="249785" y="0"/>
                </a:moveTo>
                <a:lnTo>
                  <a:pt x="0" y="0"/>
                </a:lnTo>
                <a:lnTo>
                  <a:pt x="0" y="589462"/>
                </a:lnTo>
                <a:lnTo>
                  <a:pt x="249785" y="589462"/>
                </a:lnTo>
                <a:lnTo>
                  <a:pt x="249785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true" flipV="true" rot="0">
            <a:off x="13904222" y="4703867"/>
            <a:ext cx="1613035" cy="1338421"/>
          </a:xfrm>
          <a:custGeom>
            <a:avLst/>
            <a:gdLst/>
            <a:ahLst/>
            <a:cxnLst/>
            <a:rect r="r" b="b" t="t" l="l"/>
            <a:pathLst>
              <a:path h="1338421" w="1613035">
                <a:moveTo>
                  <a:pt x="1613036" y="1338421"/>
                </a:moveTo>
                <a:lnTo>
                  <a:pt x="0" y="1338421"/>
                </a:lnTo>
                <a:lnTo>
                  <a:pt x="0" y="0"/>
                </a:lnTo>
                <a:lnTo>
                  <a:pt x="1613036" y="0"/>
                </a:lnTo>
                <a:lnTo>
                  <a:pt x="1613036" y="1338421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-144305" b="-33966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2770742" y="3830389"/>
            <a:ext cx="1613035" cy="1338421"/>
          </a:xfrm>
          <a:custGeom>
            <a:avLst/>
            <a:gdLst/>
            <a:ahLst/>
            <a:cxnLst/>
            <a:rect r="r" b="b" t="t" l="l"/>
            <a:pathLst>
              <a:path h="1338421" w="1613035">
                <a:moveTo>
                  <a:pt x="0" y="0"/>
                </a:moveTo>
                <a:lnTo>
                  <a:pt x="1613036" y="0"/>
                </a:lnTo>
                <a:lnTo>
                  <a:pt x="1613036" y="1338420"/>
                </a:lnTo>
                <a:lnTo>
                  <a:pt x="0" y="133842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-144305" b="-33966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2770742" y="4095598"/>
            <a:ext cx="12746516" cy="1510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319"/>
              </a:lnSpc>
            </a:pPr>
            <a:r>
              <a:rPr lang="en-US" sz="8799" spc="351">
                <a:solidFill>
                  <a:srgbClr val="677EA4"/>
                </a:solidFill>
                <a:latin typeface="TAN Meringue"/>
                <a:ea typeface="TAN Meringue"/>
                <a:cs typeface="TAN Meringue"/>
                <a:sym typeface="TAN Meringue"/>
              </a:rPr>
              <a:t>Floward System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7052683" y="7420035"/>
            <a:ext cx="4098271" cy="653454"/>
            <a:chOff x="0" y="0"/>
            <a:chExt cx="2687668" cy="428539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2687668" cy="428539"/>
            </a:xfrm>
            <a:custGeom>
              <a:avLst/>
              <a:gdLst/>
              <a:ahLst/>
              <a:cxnLst/>
              <a:rect r="r" b="b" t="t" l="l"/>
              <a:pathLst>
                <a:path h="428539" w="2687668">
                  <a:moveTo>
                    <a:pt x="2484468" y="0"/>
                  </a:moveTo>
                  <a:cubicBezTo>
                    <a:pt x="2596692" y="0"/>
                    <a:pt x="2687668" y="95932"/>
                    <a:pt x="2687668" y="214269"/>
                  </a:cubicBezTo>
                  <a:cubicBezTo>
                    <a:pt x="2687668" y="332607"/>
                    <a:pt x="2596692" y="428539"/>
                    <a:pt x="2484468" y="428539"/>
                  </a:cubicBezTo>
                  <a:lnTo>
                    <a:pt x="203200" y="428539"/>
                  </a:lnTo>
                  <a:cubicBezTo>
                    <a:pt x="90976" y="428539"/>
                    <a:pt x="0" y="332607"/>
                    <a:pt x="0" y="214269"/>
                  </a:cubicBezTo>
                  <a:cubicBezTo>
                    <a:pt x="0" y="95932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677EA4"/>
              </a:solidFill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0" y="-95250"/>
              <a:ext cx="2687668" cy="5237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1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7696355" y="7421344"/>
            <a:ext cx="2677579" cy="575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677EA4"/>
                </a:solidFill>
                <a:latin typeface="Cloud Condensed Bold"/>
                <a:ea typeface="Cloud Condensed Bold"/>
                <a:cs typeface="Cloud Condensed Bold"/>
                <a:sym typeface="Cloud Condensed Bold"/>
              </a:rPr>
              <a:t>By Renad Almana</a:t>
            </a:r>
          </a:p>
        </p:txBody>
      </p:sp>
      <p:sp>
        <p:nvSpPr>
          <p:cNvPr name="Freeform 23" id="23"/>
          <p:cNvSpPr/>
          <p:nvPr/>
        </p:nvSpPr>
        <p:spPr>
          <a:xfrm flipH="false" flipV="false" rot="0">
            <a:off x="10499004" y="7535644"/>
            <a:ext cx="651951" cy="645432"/>
          </a:xfrm>
          <a:custGeom>
            <a:avLst/>
            <a:gdLst/>
            <a:ahLst/>
            <a:cxnLst/>
            <a:rect r="r" b="b" t="t" l="l"/>
            <a:pathLst>
              <a:path h="645432" w="651951">
                <a:moveTo>
                  <a:pt x="0" y="0"/>
                </a:moveTo>
                <a:lnTo>
                  <a:pt x="651951" y="0"/>
                </a:lnTo>
                <a:lnTo>
                  <a:pt x="651951" y="645432"/>
                </a:lnTo>
                <a:lnTo>
                  <a:pt x="0" y="645432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1028700"/>
            <a:ext cx="16230600" cy="8229600"/>
            <a:chOff x="0" y="0"/>
            <a:chExt cx="4274726" cy="216746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274726" cy="2167467"/>
            </a:xfrm>
            <a:custGeom>
              <a:avLst/>
              <a:gdLst/>
              <a:ahLst/>
              <a:cxnLst/>
              <a:rect r="r" b="b" t="t" l="l"/>
              <a:pathLst>
                <a:path h="2167467" w="4274726">
                  <a:moveTo>
                    <a:pt x="0" y="0"/>
                  </a:moveTo>
                  <a:lnTo>
                    <a:pt x="4274726" y="0"/>
                  </a:lnTo>
                  <a:lnTo>
                    <a:pt x="4274726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677EA4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66675"/>
              <a:ext cx="4274726" cy="22341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-3978030">
            <a:off x="2202506" y="8795935"/>
            <a:ext cx="343462" cy="810529"/>
          </a:xfrm>
          <a:custGeom>
            <a:avLst/>
            <a:gdLst/>
            <a:ahLst/>
            <a:cxnLst/>
            <a:rect r="r" b="b" t="t" l="l"/>
            <a:pathLst>
              <a:path h="810529" w="343462">
                <a:moveTo>
                  <a:pt x="0" y="0"/>
                </a:moveTo>
                <a:lnTo>
                  <a:pt x="343462" y="0"/>
                </a:lnTo>
                <a:lnTo>
                  <a:pt x="343462" y="810529"/>
                </a:lnTo>
                <a:lnTo>
                  <a:pt x="0" y="81052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386665" y="1676674"/>
            <a:ext cx="10385538" cy="1226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080"/>
              </a:lnSpc>
            </a:pPr>
            <a:r>
              <a:rPr lang="en-US" sz="7200" spc="288">
                <a:solidFill>
                  <a:srgbClr val="677EA4"/>
                </a:solidFill>
                <a:latin typeface="TAN Meringue"/>
                <a:ea typeface="TAN Meringue"/>
                <a:cs typeface="TAN Meringue"/>
                <a:sym typeface="TAN Meringue"/>
              </a:rPr>
              <a:t>Problem Statement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2087401" y="3947484"/>
            <a:ext cx="9832209" cy="1004569"/>
            <a:chOff x="0" y="0"/>
            <a:chExt cx="2589553" cy="26457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589553" cy="264578"/>
            </a:xfrm>
            <a:custGeom>
              <a:avLst/>
              <a:gdLst/>
              <a:ahLst/>
              <a:cxnLst/>
              <a:rect r="r" b="b" t="t" l="l"/>
              <a:pathLst>
                <a:path h="264578" w="2589553">
                  <a:moveTo>
                    <a:pt x="60630" y="0"/>
                  </a:moveTo>
                  <a:lnTo>
                    <a:pt x="2528923" y="0"/>
                  </a:lnTo>
                  <a:cubicBezTo>
                    <a:pt x="2562408" y="0"/>
                    <a:pt x="2589553" y="27145"/>
                    <a:pt x="2589553" y="60630"/>
                  </a:cubicBezTo>
                  <a:lnTo>
                    <a:pt x="2589553" y="203948"/>
                  </a:lnTo>
                  <a:cubicBezTo>
                    <a:pt x="2589553" y="220028"/>
                    <a:pt x="2583165" y="235449"/>
                    <a:pt x="2571795" y="246820"/>
                  </a:cubicBezTo>
                  <a:cubicBezTo>
                    <a:pt x="2560425" y="258190"/>
                    <a:pt x="2545003" y="264578"/>
                    <a:pt x="2528923" y="264578"/>
                  </a:cubicBezTo>
                  <a:lnTo>
                    <a:pt x="60630" y="264578"/>
                  </a:lnTo>
                  <a:cubicBezTo>
                    <a:pt x="44550" y="264578"/>
                    <a:pt x="29128" y="258190"/>
                    <a:pt x="17758" y="246820"/>
                  </a:cubicBezTo>
                  <a:cubicBezTo>
                    <a:pt x="6388" y="235449"/>
                    <a:pt x="0" y="220028"/>
                    <a:pt x="0" y="203948"/>
                  </a:cubicBezTo>
                  <a:lnTo>
                    <a:pt x="0" y="60630"/>
                  </a:lnTo>
                  <a:cubicBezTo>
                    <a:pt x="0" y="44550"/>
                    <a:pt x="6388" y="29128"/>
                    <a:pt x="17758" y="17758"/>
                  </a:cubicBezTo>
                  <a:cubicBezTo>
                    <a:pt x="29128" y="6388"/>
                    <a:pt x="44550" y="0"/>
                    <a:pt x="6063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rnd">
              <a:solidFill>
                <a:srgbClr val="80A6E7"/>
              </a:solidFill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123825"/>
              <a:ext cx="2589553" cy="3884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599"/>
                </a:lnSpc>
              </a:pPr>
              <a:r>
                <a:rPr lang="en-US" sz="3999">
                  <a:solidFill>
                    <a:srgbClr val="7E8464"/>
                  </a:solidFill>
                  <a:latin typeface="Cloud Condensed Bold"/>
                  <a:ea typeface="Cloud Condensed Bold"/>
                  <a:cs typeface="Cloud Condensed Bold"/>
                  <a:sym typeface="Cloud Condensed Bold"/>
                </a:rPr>
                <a:t>The lack of flower shops near my neighborhood.</a:t>
              </a:r>
            </a:p>
          </p:txBody>
        </p:sp>
      </p:grpSp>
      <p:sp>
        <p:nvSpPr>
          <p:cNvPr name="Freeform 11" id="11"/>
          <p:cNvSpPr/>
          <p:nvPr/>
        </p:nvSpPr>
        <p:spPr>
          <a:xfrm flipH="true" flipV="false" rot="917865">
            <a:off x="-1374334" y="4995957"/>
            <a:ext cx="4082632" cy="6221154"/>
          </a:xfrm>
          <a:custGeom>
            <a:avLst/>
            <a:gdLst/>
            <a:ahLst/>
            <a:cxnLst/>
            <a:rect r="r" b="b" t="t" l="l"/>
            <a:pathLst>
              <a:path h="6221154" w="4082632">
                <a:moveTo>
                  <a:pt x="4082632" y="0"/>
                </a:moveTo>
                <a:lnTo>
                  <a:pt x="0" y="0"/>
                </a:lnTo>
                <a:lnTo>
                  <a:pt x="0" y="6221153"/>
                </a:lnTo>
                <a:lnTo>
                  <a:pt x="4082632" y="6221153"/>
                </a:lnTo>
                <a:lnTo>
                  <a:pt x="4082632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true" flipV="false" rot="369602">
            <a:off x="-5553" y="7576964"/>
            <a:ext cx="1345069" cy="3362672"/>
          </a:xfrm>
          <a:custGeom>
            <a:avLst/>
            <a:gdLst/>
            <a:ahLst/>
            <a:cxnLst/>
            <a:rect r="r" b="b" t="t" l="l"/>
            <a:pathLst>
              <a:path h="3362672" w="1345069">
                <a:moveTo>
                  <a:pt x="1345069" y="0"/>
                </a:moveTo>
                <a:lnTo>
                  <a:pt x="0" y="0"/>
                </a:lnTo>
                <a:lnTo>
                  <a:pt x="0" y="3362672"/>
                </a:lnTo>
                <a:lnTo>
                  <a:pt x="1345069" y="3362672"/>
                </a:lnTo>
                <a:lnTo>
                  <a:pt x="1345069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3838062">
            <a:off x="3309842" y="9458852"/>
            <a:ext cx="293615" cy="692897"/>
          </a:xfrm>
          <a:custGeom>
            <a:avLst/>
            <a:gdLst/>
            <a:ahLst/>
            <a:cxnLst/>
            <a:rect r="r" b="b" t="t" l="l"/>
            <a:pathLst>
              <a:path h="692897" w="293615">
                <a:moveTo>
                  <a:pt x="0" y="0"/>
                </a:moveTo>
                <a:lnTo>
                  <a:pt x="293615" y="0"/>
                </a:lnTo>
                <a:lnTo>
                  <a:pt x="293615" y="692898"/>
                </a:lnTo>
                <a:lnTo>
                  <a:pt x="0" y="6928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-8517225">
            <a:off x="16909403" y="-701532"/>
            <a:ext cx="1559085" cy="3198124"/>
          </a:xfrm>
          <a:custGeom>
            <a:avLst/>
            <a:gdLst/>
            <a:ahLst/>
            <a:cxnLst/>
            <a:rect r="r" b="b" t="t" l="l"/>
            <a:pathLst>
              <a:path h="3198124" w="1559085">
                <a:moveTo>
                  <a:pt x="0" y="0"/>
                </a:moveTo>
                <a:lnTo>
                  <a:pt x="1559085" y="0"/>
                </a:lnTo>
                <a:lnTo>
                  <a:pt x="1559085" y="3198123"/>
                </a:lnTo>
                <a:lnTo>
                  <a:pt x="0" y="319812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1028700"/>
            <a:ext cx="16230600" cy="8229600"/>
            <a:chOff x="0" y="0"/>
            <a:chExt cx="4274726" cy="216746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274726" cy="2167467"/>
            </a:xfrm>
            <a:custGeom>
              <a:avLst/>
              <a:gdLst/>
              <a:ahLst/>
              <a:cxnLst/>
              <a:rect r="r" b="b" t="t" l="l"/>
              <a:pathLst>
                <a:path h="2167467" w="4274726">
                  <a:moveTo>
                    <a:pt x="0" y="0"/>
                  </a:moveTo>
                  <a:lnTo>
                    <a:pt x="4274726" y="0"/>
                  </a:lnTo>
                  <a:lnTo>
                    <a:pt x="4274726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677EA4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66675"/>
              <a:ext cx="4274726" cy="22341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696978">
            <a:off x="-1202169" y="3530266"/>
            <a:ext cx="3015482" cy="7491880"/>
          </a:xfrm>
          <a:custGeom>
            <a:avLst/>
            <a:gdLst/>
            <a:ahLst/>
            <a:cxnLst/>
            <a:rect r="r" b="b" t="t" l="l"/>
            <a:pathLst>
              <a:path h="7491880" w="3015482">
                <a:moveTo>
                  <a:pt x="0" y="0"/>
                </a:moveTo>
                <a:lnTo>
                  <a:pt x="3015482" y="0"/>
                </a:lnTo>
                <a:lnTo>
                  <a:pt x="3015482" y="7491881"/>
                </a:lnTo>
                <a:lnTo>
                  <a:pt x="0" y="74918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8543176">
            <a:off x="16823337" y="-513689"/>
            <a:ext cx="1548268" cy="2256129"/>
          </a:xfrm>
          <a:custGeom>
            <a:avLst/>
            <a:gdLst/>
            <a:ahLst/>
            <a:cxnLst/>
            <a:rect r="r" b="b" t="t" l="l"/>
            <a:pathLst>
              <a:path h="2256129" w="1548268">
                <a:moveTo>
                  <a:pt x="0" y="0"/>
                </a:moveTo>
                <a:lnTo>
                  <a:pt x="1548268" y="0"/>
                </a:lnTo>
                <a:lnTo>
                  <a:pt x="1548268" y="2256128"/>
                </a:lnTo>
                <a:lnTo>
                  <a:pt x="0" y="225612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1869937">
            <a:off x="-620207" y="5757859"/>
            <a:ext cx="1382641" cy="3453005"/>
          </a:xfrm>
          <a:custGeom>
            <a:avLst/>
            <a:gdLst/>
            <a:ahLst/>
            <a:cxnLst/>
            <a:rect r="r" b="b" t="t" l="l"/>
            <a:pathLst>
              <a:path h="3453005" w="1382641">
                <a:moveTo>
                  <a:pt x="1382641" y="0"/>
                </a:moveTo>
                <a:lnTo>
                  <a:pt x="0" y="0"/>
                </a:lnTo>
                <a:lnTo>
                  <a:pt x="0" y="3453005"/>
                </a:lnTo>
                <a:lnTo>
                  <a:pt x="1382641" y="3453005"/>
                </a:lnTo>
                <a:lnTo>
                  <a:pt x="1382641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false" rot="-7096360">
            <a:off x="14509157" y="825054"/>
            <a:ext cx="434001" cy="789093"/>
          </a:xfrm>
          <a:custGeom>
            <a:avLst/>
            <a:gdLst/>
            <a:ahLst/>
            <a:cxnLst/>
            <a:rect r="r" b="b" t="t" l="l"/>
            <a:pathLst>
              <a:path h="789093" w="434001">
                <a:moveTo>
                  <a:pt x="434001" y="0"/>
                </a:moveTo>
                <a:lnTo>
                  <a:pt x="0" y="0"/>
                </a:lnTo>
                <a:lnTo>
                  <a:pt x="0" y="789093"/>
                </a:lnTo>
                <a:lnTo>
                  <a:pt x="434001" y="789093"/>
                </a:lnTo>
                <a:lnTo>
                  <a:pt x="434001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false" rot="2070157">
            <a:off x="15976499" y="1526933"/>
            <a:ext cx="340714" cy="804044"/>
          </a:xfrm>
          <a:custGeom>
            <a:avLst/>
            <a:gdLst/>
            <a:ahLst/>
            <a:cxnLst/>
            <a:rect r="r" b="b" t="t" l="l"/>
            <a:pathLst>
              <a:path h="804044" w="340714">
                <a:moveTo>
                  <a:pt x="340713" y="0"/>
                </a:moveTo>
                <a:lnTo>
                  <a:pt x="0" y="0"/>
                </a:lnTo>
                <a:lnTo>
                  <a:pt x="0" y="804044"/>
                </a:lnTo>
                <a:lnTo>
                  <a:pt x="340713" y="804044"/>
                </a:lnTo>
                <a:lnTo>
                  <a:pt x="340713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7871968">
            <a:off x="14914659" y="3224199"/>
            <a:ext cx="675766" cy="1687658"/>
          </a:xfrm>
          <a:custGeom>
            <a:avLst/>
            <a:gdLst/>
            <a:ahLst/>
            <a:cxnLst/>
            <a:rect r="r" b="b" t="t" l="l"/>
            <a:pathLst>
              <a:path h="1687658" w="675766">
                <a:moveTo>
                  <a:pt x="0" y="0"/>
                </a:moveTo>
                <a:lnTo>
                  <a:pt x="675767" y="0"/>
                </a:lnTo>
                <a:lnTo>
                  <a:pt x="675767" y="1687658"/>
                </a:lnTo>
                <a:lnTo>
                  <a:pt x="0" y="168765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1841712">
            <a:off x="14947578" y="7555499"/>
            <a:ext cx="699806" cy="1206957"/>
          </a:xfrm>
          <a:custGeom>
            <a:avLst/>
            <a:gdLst/>
            <a:ahLst/>
            <a:cxnLst/>
            <a:rect r="r" b="b" t="t" l="l"/>
            <a:pathLst>
              <a:path h="1206957" w="699806">
                <a:moveTo>
                  <a:pt x="0" y="0"/>
                </a:moveTo>
                <a:lnTo>
                  <a:pt x="699806" y="0"/>
                </a:lnTo>
                <a:lnTo>
                  <a:pt x="699806" y="1206956"/>
                </a:lnTo>
                <a:lnTo>
                  <a:pt x="0" y="120695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5360080" y="7161138"/>
            <a:ext cx="718592" cy="1785321"/>
          </a:xfrm>
          <a:custGeom>
            <a:avLst/>
            <a:gdLst/>
            <a:ahLst/>
            <a:cxnLst/>
            <a:rect r="r" b="b" t="t" l="l"/>
            <a:pathLst>
              <a:path h="1785321" w="718592">
                <a:moveTo>
                  <a:pt x="0" y="0"/>
                </a:moveTo>
                <a:lnTo>
                  <a:pt x="718592" y="0"/>
                </a:lnTo>
                <a:lnTo>
                  <a:pt x="718592" y="1785321"/>
                </a:lnTo>
                <a:lnTo>
                  <a:pt x="0" y="178532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4950771" y="7932554"/>
            <a:ext cx="933667" cy="923966"/>
          </a:xfrm>
          <a:custGeom>
            <a:avLst/>
            <a:gdLst/>
            <a:ahLst/>
            <a:cxnLst/>
            <a:rect r="r" b="b" t="t" l="l"/>
            <a:pathLst>
              <a:path h="923966" w="933667">
                <a:moveTo>
                  <a:pt x="0" y="0"/>
                </a:moveTo>
                <a:lnTo>
                  <a:pt x="933667" y="0"/>
                </a:lnTo>
                <a:lnTo>
                  <a:pt x="933667" y="923966"/>
                </a:lnTo>
                <a:lnTo>
                  <a:pt x="0" y="92396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true" flipV="false" rot="-2817893">
            <a:off x="14503588" y="2918232"/>
            <a:ext cx="564242" cy="1205934"/>
          </a:xfrm>
          <a:custGeom>
            <a:avLst/>
            <a:gdLst/>
            <a:ahLst/>
            <a:cxnLst/>
            <a:rect r="r" b="b" t="t" l="l"/>
            <a:pathLst>
              <a:path h="1205934" w="564242">
                <a:moveTo>
                  <a:pt x="564242" y="0"/>
                </a:moveTo>
                <a:lnTo>
                  <a:pt x="0" y="0"/>
                </a:lnTo>
                <a:lnTo>
                  <a:pt x="0" y="1205934"/>
                </a:lnTo>
                <a:lnTo>
                  <a:pt x="564242" y="1205934"/>
                </a:lnTo>
                <a:lnTo>
                  <a:pt x="564242" y="0"/>
                </a:lnTo>
                <a:close/>
              </a:path>
            </a:pathLst>
          </a:custGeom>
          <a:blipFill>
            <a:blip r:embed="rId10"/>
            <a:stretch>
              <a:fillRect l="0" t="0" r="-1252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4670184" y="3257982"/>
            <a:ext cx="1049192" cy="957958"/>
          </a:xfrm>
          <a:custGeom>
            <a:avLst/>
            <a:gdLst/>
            <a:ahLst/>
            <a:cxnLst/>
            <a:rect r="r" b="b" t="t" l="l"/>
            <a:pathLst>
              <a:path h="957958" w="1049192">
                <a:moveTo>
                  <a:pt x="0" y="0"/>
                </a:moveTo>
                <a:lnTo>
                  <a:pt x="1049192" y="0"/>
                </a:lnTo>
                <a:lnTo>
                  <a:pt x="1049192" y="957958"/>
                </a:lnTo>
                <a:lnTo>
                  <a:pt x="0" y="957958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329772">
            <a:off x="-485437" y="7189502"/>
            <a:ext cx="2434840" cy="3224954"/>
          </a:xfrm>
          <a:custGeom>
            <a:avLst/>
            <a:gdLst/>
            <a:ahLst/>
            <a:cxnLst/>
            <a:rect r="r" b="b" t="t" l="l"/>
            <a:pathLst>
              <a:path h="3224954" w="2434840">
                <a:moveTo>
                  <a:pt x="0" y="0"/>
                </a:moveTo>
                <a:lnTo>
                  <a:pt x="2434840" y="0"/>
                </a:lnTo>
                <a:lnTo>
                  <a:pt x="2434840" y="3224954"/>
                </a:lnTo>
                <a:lnTo>
                  <a:pt x="0" y="3224954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2049949">
            <a:off x="-485437" y="8787830"/>
            <a:ext cx="2434840" cy="3224954"/>
          </a:xfrm>
          <a:custGeom>
            <a:avLst/>
            <a:gdLst/>
            <a:ahLst/>
            <a:cxnLst/>
            <a:rect r="r" b="b" t="t" l="l"/>
            <a:pathLst>
              <a:path h="3224954" w="2434840">
                <a:moveTo>
                  <a:pt x="0" y="0"/>
                </a:moveTo>
                <a:lnTo>
                  <a:pt x="2434840" y="0"/>
                </a:lnTo>
                <a:lnTo>
                  <a:pt x="2434840" y="3224954"/>
                </a:lnTo>
                <a:lnTo>
                  <a:pt x="0" y="3224954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1206564">
            <a:off x="-104606" y="8936980"/>
            <a:ext cx="1131106" cy="1950183"/>
          </a:xfrm>
          <a:custGeom>
            <a:avLst/>
            <a:gdLst/>
            <a:ahLst/>
            <a:cxnLst/>
            <a:rect r="r" b="b" t="t" l="l"/>
            <a:pathLst>
              <a:path h="1950183" w="1131106">
                <a:moveTo>
                  <a:pt x="0" y="0"/>
                </a:moveTo>
                <a:lnTo>
                  <a:pt x="1131107" y="0"/>
                </a:lnTo>
                <a:lnTo>
                  <a:pt x="1131107" y="1950184"/>
                </a:lnTo>
                <a:lnTo>
                  <a:pt x="0" y="195018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1165163" y="3998789"/>
            <a:ext cx="4252442" cy="4383638"/>
          </a:xfrm>
          <a:custGeom>
            <a:avLst/>
            <a:gdLst/>
            <a:ahLst/>
            <a:cxnLst/>
            <a:rect r="r" b="b" t="t" l="l"/>
            <a:pathLst>
              <a:path h="4383638" w="4252442">
                <a:moveTo>
                  <a:pt x="0" y="0"/>
                </a:moveTo>
                <a:lnTo>
                  <a:pt x="4252442" y="0"/>
                </a:lnTo>
                <a:lnTo>
                  <a:pt x="4252442" y="4383638"/>
                </a:lnTo>
                <a:lnTo>
                  <a:pt x="0" y="4383638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-7267" t="-6320" r="-74622" b="0"/>
            </a:stretch>
          </a:blipFill>
          <a:ln cap="rnd">
            <a:noFill/>
            <a:prstDash val="solid"/>
            <a:round/>
          </a:ln>
        </p:spPr>
      </p:sp>
      <p:sp>
        <p:nvSpPr>
          <p:cNvPr name="TextBox 21" id="21"/>
          <p:cNvSpPr txBox="true"/>
          <p:nvPr/>
        </p:nvSpPr>
        <p:spPr>
          <a:xfrm rot="0">
            <a:off x="1327273" y="1847095"/>
            <a:ext cx="14963160" cy="1226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080"/>
              </a:lnSpc>
            </a:pPr>
            <a:r>
              <a:rPr lang="en-US" sz="7200" spc="288">
                <a:solidFill>
                  <a:srgbClr val="677EA4"/>
                </a:solidFill>
                <a:latin typeface="TAN Meringue"/>
                <a:ea typeface="TAN Meringue"/>
                <a:cs typeface="TAN Meringue"/>
                <a:sym typeface="TAN Meringue"/>
              </a:rPr>
              <a:t>Description of the problem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2247330" y="4311287"/>
            <a:ext cx="8226650" cy="35205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650"/>
              </a:lnSpc>
            </a:pPr>
            <a:r>
              <a:rPr lang="en-US" sz="3321">
                <a:solidFill>
                  <a:srgbClr val="80A6E7"/>
                </a:solidFill>
                <a:latin typeface="Cloud Condensed"/>
                <a:ea typeface="Cloud Condensed"/>
                <a:cs typeface="Cloud Condensed"/>
                <a:sym typeface="Cloud Condensed"/>
              </a:rPr>
              <a:t>There are few big stores that offer different and multiple types of flowers in my neighborhood, which causes a waste of time searching for, and reaching them in Riyadh, especially for people who buy flowers every week like me. So That's why I created a website to make ordering flowers easier.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1028700"/>
            <a:ext cx="16230600" cy="8229600"/>
            <a:chOff x="0" y="0"/>
            <a:chExt cx="4274726" cy="216746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274726" cy="2167467"/>
            </a:xfrm>
            <a:custGeom>
              <a:avLst/>
              <a:gdLst/>
              <a:ahLst/>
              <a:cxnLst/>
              <a:rect r="r" b="b" t="t" l="l"/>
              <a:pathLst>
                <a:path h="2167467" w="4274726">
                  <a:moveTo>
                    <a:pt x="0" y="0"/>
                  </a:moveTo>
                  <a:lnTo>
                    <a:pt x="4274726" y="0"/>
                  </a:lnTo>
                  <a:lnTo>
                    <a:pt x="4274726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677EA4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66675"/>
              <a:ext cx="4274726" cy="22341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-3978030">
            <a:off x="3068998" y="1943051"/>
            <a:ext cx="343462" cy="810529"/>
          </a:xfrm>
          <a:custGeom>
            <a:avLst/>
            <a:gdLst/>
            <a:ahLst/>
            <a:cxnLst/>
            <a:rect r="r" b="b" t="t" l="l"/>
            <a:pathLst>
              <a:path h="810529" w="343462">
                <a:moveTo>
                  <a:pt x="0" y="0"/>
                </a:moveTo>
                <a:lnTo>
                  <a:pt x="343461" y="0"/>
                </a:lnTo>
                <a:lnTo>
                  <a:pt x="343461" y="810529"/>
                </a:lnTo>
                <a:lnTo>
                  <a:pt x="0" y="81052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8658535">
            <a:off x="-922234" y="-3223597"/>
            <a:ext cx="4082632" cy="6221154"/>
          </a:xfrm>
          <a:custGeom>
            <a:avLst/>
            <a:gdLst/>
            <a:ahLst/>
            <a:cxnLst/>
            <a:rect r="r" b="b" t="t" l="l"/>
            <a:pathLst>
              <a:path h="6221154" w="4082632">
                <a:moveTo>
                  <a:pt x="4082632" y="0"/>
                </a:moveTo>
                <a:lnTo>
                  <a:pt x="0" y="0"/>
                </a:lnTo>
                <a:lnTo>
                  <a:pt x="0" y="6221153"/>
                </a:lnTo>
                <a:lnTo>
                  <a:pt x="4082632" y="6221153"/>
                </a:lnTo>
                <a:lnTo>
                  <a:pt x="4082632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1863768">
            <a:off x="446547" y="8078602"/>
            <a:ext cx="1345069" cy="3362672"/>
          </a:xfrm>
          <a:custGeom>
            <a:avLst/>
            <a:gdLst/>
            <a:ahLst/>
            <a:cxnLst/>
            <a:rect r="r" b="b" t="t" l="l"/>
            <a:pathLst>
              <a:path h="3362672" w="1345069">
                <a:moveTo>
                  <a:pt x="1345069" y="0"/>
                </a:moveTo>
                <a:lnTo>
                  <a:pt x="0" y="0"/>
                </a:lnTo>
                <a:lnTo>
                  <a:pt x="0" y="3362672"/>
                </a:lnTo>
                <a:lnTo>
                  <a:pt x="1345069" y="3362672"/>
                </a:lnTo>
                <a:lnTo>
                  <a:pt x="1345069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3838062">
            <a:off x="4306799" y="2322006"/>
            <a:ext cx="293615" cy="692897"/>
          </a:xfrm>
          <a:custGeom>
            <a:avLst/>
            <a:gdLst/>
            <a:ahLst/>
            <a:cxnLst/>
            <a:rect r="r" b="b" t="t" l="l"/>
            <a:pathLst>
              <a:path h="692897" w="293615">
                <a:moveTo>
                  <a:pt x="0" y="0"/>
                </a:moveTo>
                <a:lnTo>
                  <a:pt x="293615" y="0"/>
                </a:lnTo>
                <a:lnTo>
                  <a:pt x="293615" y="692898"/>
                </a:lnTo>
                <a:lnTo>
                  <a:pt x="0" y="6928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8517225">
            <a:off x="16909403" y="-701532"/>
            <a:ext cx="1559085" cy="3198124"/>
          </a:xfrm>
          <a:custGeom>
            <a:avLst/>
            <a:gdLst/>
            <a:ahLst/>
            <a:cxnLst/>
            <a:rect r="r" b="b" t="t" l="l"/>
            <a:pathLst>
              <a:path h="3198124" w="1559085">
                <a:moveTo>
                  <a:pt x="0" y="0"/>
                </a:moveTo>
                <a:lnTo>
                  <a:pt x="1559085" y="0"/>
                </a:lnTo>
                <a:lnTo>
                  <a:pt x="1559085" y="3198123"/>
                </a:lnTo>
                <a:lnTo>
                  <a:pt x="0" y="319812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AutoShape 11" id="11"/>
          <p:cNvSpPr/>
          <p:nvPr/>
        </p:nvSpPr>
        <p:spPr>
          <a:xfrm>
            <a:off x="8316973" y="2081615"/>
            <a:ext cx="0" cy="6103164"/>
          </a:xfrm>
          <a:prstGeom prst="line">
            <a:avLst/>
          </a:prstGeom>
          <a:ln cap="flat" w="38100">
            <a:solidFill>
              <a:srgbClr val="F5D48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2" id="12"/>
          <p:cNvSpPr txBox="true"/>
          <p:nvPr/>
        </p:nvSpPr>
        <p:spPr>
          <a:xfrm rot="0">
            <a:off x="1028700" y="3825240"/>
            <a:ext cx="6849813" cy="2503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080"/>
              </a:lnSpc>
            </a:pPr>
            <a:r>
              <a:rPr lang="en-US" sz="7200" spc="288">
                <a:solidFill>
                  <a:srgbClr val="677EA4"/>
                </a:solidFill>
                <a:latin typeface="TAN Meringue"/>
                <a:ea typeface="TAN Meringue"/>
                <a:cs typeface="TAN Meringue"/>
                <a:sym typeface="TAN Meringue"/>
              </a:rPr>
              <a:t>The </a:t>
            </a:r>
          </a:p>
          <a:p>
            <a:pPr algn="ctr">
              <a:lnSpc>
                <a:spcPts val="10080"/>
              </a:lnSpc>
            </a:pPr>
            <a:r>
              <a:rPr lang="en-US" sz="7200" spc="288">
                <a:solidFill>
                  <a:srgbClr val="677EA4"/>
                </a:solidFill>
                <a:latin typeface="TAN Meringue"/>
                <a:ea typeface="TAN Meringue"/>
                <a:cs typeface="TAN Meringue"/>
                <a:sym typeface="TAN Meringue"/>
              </a:rPr>
              <a:t>Solution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8210928" y="2454360"/>
            <a:ext cx="212090" cy="212090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5D486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8842118" y="2234015"/>
            <a:ext cx="3896434" cy="6445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99"/>
              </a:lnSpc>
            </a:pPr>
            <a:r>
              <a:rPr lang="en-US" sz="3499">
                <a:solidFill>
                  <a:srgbClr val="677EA4"/>
                </a:solidFill>
                <a:latin typeface="Cloud Condensed Bold"/>
                <a:ea typeface="Cloud Condensed Bold"/>
                <a:cs typeface="Cloud Condensed Bold"/>
                <a:sym typeface="Cloud Condensed Bold"/>
              </a:rPr>
              <a:t>Change user password.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8210928" y="3852545"/>
            <a:ext cx="212090" cy="212090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5D486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8842118" y="3579178"/>
            <a:ext cx="3648055" cy="644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00"/>
              </a:lnSpc>
            </a:pPr>
            <a:r>
              <a:rPr lang="en-US" sz="3500">
                <a:solidFill>
                  <a:srgbClr val="677EA4"/>
                </a:solidFill>
                <a:latin typeface="Cloud Condensed Bold"/>
                <a:ea typeface="Cloud Condensed Bold"/>
                <a:cs typeface="Cloud Condensed Bold"/>
                <a:sym typeface="Cloud Condensed Bold"/>
              </a:rPr>
              <a:t>Get non active users.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8210928" y="6647954"/>
            <a:ext cx="212090" cy="212090"/>
            <a:chOff x="0" y="0"/>
            <a:chExt cx="812800" cy="8128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5D486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4" id="24"/>
          <p:cNvSpPr txBox="true"/>
          <p:nvPr/>
        </p:nvSpPr>
        <p:spPr>
          <a:xfrm rot="0">
            <a:off x="8842118" y="5029021"/>
            <a:ext cx="3648055" cy="644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00"/>
              </a:lnSpc>
            </a:pPr>
            <a:r>
              <a:rPr lang="en-US" sz="3500">
                <a:solidFill>
                  <a:srgbClr val="677EA4"/>
                </a:solidFill>
                <a:latin typeface="Cloud Condensed Bold"/>
                <a:ea typeface="Cloud Condensed Bold"/>
                <a:cs typeface="Cloud Condensed Bold"/>
                <a:sym typeface="Cloud Condensed Bold"/>
              </a:rPr>
              <a:t>Update status.</a:t>
            </a:r>
          </a:p>
        </p:txBody>
      </p:sp>
      <p:sp>
        <p:nvSpPr>
          <p:cNvPr name="Freeform 25" id="25"/>
          <p:cNvSpPr/>
          <p:nvPr/>
        </p:nvSpPr>
        <p:spPr>
          <a:xfrm flipH="false" flipV="false" rot="-757916">
            <a:off x="-37160" y="7674347"/>
            <a:ext cx="1579175" cy="3923415"/>
          </a:xfrm>
          <a:custGeom>
            <a:avLst/>
            <a:gdLst/>
            <a:ahLst/>
            <a:cxnLst/>
            <a:rect r="r" b="b" t="t" l="l"/>
            <a:pathLst>
              <a:path h="3923415" w="1579175">
                <a:moveTo>
                  <a:pt x="0" y="0"/>
                </a:moveTo>
                <a:lnTo>
                  <a:pt x="1579175" y="0"/>
                </a:lnTo>
                <a:lnTo>
                  <a:pt x="1579175" y="3923415"/>
                </a:lnTo>
                <a:lnTo>
                  <a:pt x="0" y="392341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-3001911">
            <a:off x="17115821" y="9008743"/>
            <a:ext cx="1548268" cy="2256129"/>
          </a:xfrm>
          <a:custGeom>
            <a:avLst/>
            <a:gdLst/>
            <a:ahLst/>
            <a:cxnLst/>
            <a:rect r="r" b="b" t="t" l="l"/>
            <a:pathLst>
              <a:path h="2256129" w="1548268">
                <a:moveTo>
                  <a:pt x="0" y="0"/>
                </a:moveTo>
                <a:lnTo>
                  <a:pt x="1548268" y="0"/>
                </a:lnTo>
                <a:lnTo>
                  <a:pt x="1548268" y="2256129"/>
                </a:lnTo>
                <a:lnTo>
                  <a:pt x="0" y="225612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true" flipV="false" rot="6813892">
            <a:off x="16284739" y="9232900"/>
            <a:ext cx="249784" cy="589462"/>
          </a:xfrm>
          <a:custGeom>
            <a:avLst/>
            <a:gdLst/>
            <a:ahLst/>
            <a:cxnLst/>
            <a:rect r="r" b="b" t="t" l="l"/>
            <a:pathLst>
              <a:path h="589462" w="249784">
                <a:moveTo>
                  <a:pt x="249784" y="0"/>
                </a:moveTo>
                <a:lnTo>
                  <a:pt x="0" y="0"/>
                </a:lnTo>
                <a:lnTo>
                  <a:pt x="0" y="589462"/>
                </a:lnTo>
                <a:lnTo>
                  <a:pt x="249784" y="589462"/>
                </a:lnTo>
                <a:lnTo>
                  <a:pt x="249784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28" id="28"/>
          <p:cNvSpPr txBox="true"/>
          <p:nvPr/>
        </p:nvSpPr>
        <p:spPr>
          <a:xfrm rot="0">
            <a:off x="8842118" y="6358076"/>
            <a:ext cx="3648055" cy="644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00"/>
              </a:lnSpc>
            </a:pPr>
            <a:r>
              <a:rPr lang="en-US" sz="3500">
                <a:solidFill>
                  <a:srgbClr val="677EA4"/>
                </a:solidFill>
                <a:latin typeface="Cloud Condensed Bold"/>
                <a:ea typeface="Cloud Condensed Bold"/>
                <a:cs typeface="Cloud Condensed Bold"/>
                <a:sym typeface="Cloud Condensed Bold"/>
              </a:rPr>
              <a:t>Get orders by status.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8842118" y="7646300"/>
            <a:ext cx="3648055" cy="644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00"/>
              </a:lnSpc>
            </a:pPr>
            <a:r>
              <a:rPr lang="en-US" sz="3500">
                <a:solidFill>
                  <a:srgbClr val="677EA4"/>
                </a:solidFill>
                <a:latin typeface="Cloud Condensed Bold"/>
                <a:ea typeface="Cloud Condensed Bold"/>
                <a:cs typeface="Cloud Condensed Bold"/>
                <a:sym typeface="Cloud Condensed Bold"/>
              </a:rPr>
              <a:t>Get product rate.</a:t>
            </a:r>
          </a:p>
        </p:txBody>
      </p:sp>
      <p:grpSp>
        <p:nvGrpSpPr>
          <p:cNvPr name="Group 30" id="30"/>
          <p:cNvGrpSpPr/>
          <p:nvPr/>
        </p:nvGrpSpPr>
        <p:grpSpPr>
          <a:xfrm rot="0">
            <a:off x="8210928" y="7972690"/>
            <a:ext cx="212090" cy="212090"/>
            <a:chOff x="0" y="0"/>
            <a:chExt cx="812800" cy="81280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5D486"/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8210928" y="5302389"/>
            <a:ext cx="212090" cy="212090"/>
            <a:chOff x="0" y="0"/>
            <a:chExt cx="812800" cy="812800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5D486"/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100759" y="1300313"/>
            <a:ext cx="16230600" cy="8229600"/>
            <a:chOff x="0" y="0"/>
            <a:chExt cx="4274726" cy="216746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274726" cy="2167467"/>
            </a:xfrm>
            <a:custGeom>
              <a:avLst/>
              <a:gdLst/>
              <a:ahLst/>
              <a:cxnLst/>
              <a:rect r="r" b="b" t="t" l="l"/>
              <a:pathLst>
                <a:path h="2167467" w="4274726">
                  <a:moveTo>
                    <a:pt x="0" y="0"/>
                  </a:moveTo>
                  <a:lnTo>
                    <a:pt x="4274726" y="0"/>
                  </a:lnTo>
                  <a:lnTo>
                    <a:pt x="4274726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677EA4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66675"/>
              <a:ext cx="4274726" cy="22341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true" flipV="false" rot="-123380">
            <a:off x="14900829" y="5447419"/>
            <a:ext cx="4260163" cy="6491677"/>
          </a:xfrm>
          <a:custGeom>
            <a:avLst/>
            <a:gdLst/>
            <a:ahLst/>
            <a:cxnLst/>
            <a:rect r="r" b="b" t="t" l="l"/>
            <a:pathLst>
              <a:path h="6491677" w="4260163">
                <a:moveTo>
                  <a:pt x="4260162" y="0"/>
                </a:moveTo>
                <a:lnTo>
                  <a:pt x="0" y="0"/>
                </a:lnTo>
                <a:lnTo>
                  <a:pt x="0" y="6491677"/>
                </a:lnTo>
                <a:lnTo>
                  <a:pt x="4260162" y="6491677"/>
                </a:lnTo>
                <a:lnTo>
                  <a:pt x="4260162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3294344">
            <a:off x="15058286" y="7262264"/>
            <a:ext cx="2236380" cy="5590951"/>
          </a:xfrm>
          <a:custGeom>
            <a:avLst/>
            <a:gdLst/>
            <a:ahLst/>
            <a:cxnLst/>
            <a:rect r="r" b="b" t="t" l="l"/>
            <a:pathLst>
              <a:path h="5590951" w="2236380">
                <a:moveTo>
                  <a:pt x="0" y="0"/>
                </a:moveTo>
                <a:lnTo>
                  <a:pt x="2236380" y="0"/>
                </a:lnTo>
                <a:lnTo>
                  <a:pt x="2236380" y="5590951"/>
                </a:lnTo>
                <a:lnTo>
                  <a:pt x="0" y="559095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7962042">
            <a:off x="-1615455" y="-2988454"/>
            <a:ext cx="2770457" cy="6883122"/>
          </a:xfrm>
          <a:custGeom>
            <a:avLst/>
            <a:gdLst/>
            <a:ahLst/>
            <a:cxnLst/>
            <a:rect r="r" b="b" t="t" l="l"/>
            <a:pathLst>
              <a:path h="6883122" w="2770457">
                <a:moveTo>
                  <a:pt x="0" y="0"/>
                </a:moveTo>
                <a:lnTo>
                  <a:pt x="2770457" y="0"/>
                </a:lnTo>
                <a:lnTo>
                  <a:pt x="2770457" y="6883122"/>
                </a:lnTo>
                <a:lnTo>
                  <a:pt x="0" y="688312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9173085">
            <a:off x="547951" y="-674957"/>
            <a:ext cx="1548268" cy="2256129"/>
          </a:xfrm>
          <a:custGeom>
            <a:avLst/>
            <a:gdLst/>
            <a:ahLst/>
            <a:cxnLst/>
            <a:rect r="r" b="b" t="t" l="l"/>
            <a:pathLst>
              <a:path h="2256129" w="1548268">
                <a:moveTo>
                  <a:pt x="0" y="0"/>
                </a:moveTo>
                <a:lnTo>
                  <a:pt x="1548268" y="0"/>
                </a:lnTo>
                <a:lnTo>
                  <a:pt x="1548268" y="2256128"/>
                </a:lnTo>
                <a:lnTo>
                  <a:pt x="0" y="225612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false" rot="9529906">
            <a:off x="1852022" y="-1133107"/>
            <a:ext cx="1270293" cy="3172429"/>
          </a:xfrm>
          <a:custGeom>
            <a:avLst/>
            <a:gdLst/>
            <a:ahLst/>
            <a:cxnLst/>
            <a:rect r="r" b="b" t="t" l="l"/>
            <a:pathLst>
              <a:path h="3172429" w="1270293">
                <a:moveTo>
                  <a:pt x="1270294" y="0"/>
                </a:moveTo>
                <a:lnTo>
                  <a:pt x="0" y="0"/>
                </a:lnTo>
                <a:lnTo>
                  <a:pt x="0" y="3172428"/>
                </a:lnTo>
                <a:lnTo>
                  <a:pt x="1270294" y="3172428"/>
                </a:lnTo>
                <a:lnTo>
                  <a:pt x="1270294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5490619">
            <a:off x="312608" y="3021072"/>
            <a:ext cx="554273" cy="1007769"/>
          </a:xfrm>
          <a:custGeom>
            <a:avLst/>
            <a:gdLst/>
            <a:ahLst/>
            <a:cxnLst/>
            <a:rect r="r" b="b" t="t" l="l"/>
            <a:pathLst>
              <a:path h="1007769" w="554273">
                <a:moveTo>
                  <a:pt x="0" y="0"/>
                </a:moveTo>
                <a:lnTo>
                  <a:pt x="554274" y="0"/>
                </a:lnTo>
                <a:lnTo>
                  <a:pt x="554274" y="1007769"/>
                </a:lnTo>
                <a:lnTo>
                  <a:pt x="0" y="100776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1853187">
            <a:off x="1936021" y="3559256"/>
            <a:ext cx="383936" cy="906043"/>
          </a:xfrm>
          <a:custGeom>
            <a:avLst/>
            <a:gdLst/>
            <a:ahLst/>
            <a:cxnLst/>
            <a:rect r="r" b="b" t="t" l="l"/>
            <a:pathLst>
              <a:path h="906043" w="383936">
                <a:moveTo>
                  <a:pt x="0" y="0"/>
                </a:moveTo>
                <a:lnTo>
                  <a:pt x="383936" y="0"/>
                </a:lnTo>
                <a:lnTo>
                  <a:pt x="383936" y="906043"/>
                </a:lnTo>
                <a:lnTo>
                  <a:pt x="0" y="90604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1141099">
            <a:off x="16227382" y="7564634"/>
            <a:ext cx="1268138" cy="4354122"/>
          </a:xfrm>
          <a:custGeom>
            <a:avLst/>
            <a:gdLst/>
            <a:ahLst/>
            <a:cxnLst/>
            <a:rect r="r" b="b" t="t" l="l"/>
            <a:pathLst>
              <a:path h="4354122" w="1268138">
                <a:moveTo>
                  <a:pt x="0" y="0"/>
                </a:moveTo>
                <a:lnTo>
                  <a:pt x="1268138" y="0"/>
                </a:lnTo>
                <a:lnTo>
                  <a:pt x="1268138" y="4354122"/>
                </a:lnTo>
                <a:lnTo>
                  <a:pt x="0" y="435412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-230227" y="8313410"/>
            <a:ext cx="964079" cy="2433006"/>
          </a:xfrm>
          <a:custGeom>
            <a:avLst/>
            <a:gdLst/>
            <a:ahLst/>
            <a:cxnLst/>
            <a:rect r="r" b="b" t="t" l="l"/>
            <a:pathLst>
              <a:path h="2433006" w="964079">
                <a:moveTo>
                  <a:pt x="0" y="0"/>
                </a:moveTo>
                <a:lnTo>
                  <a:pt x="964079" y="0"/>
                </a:lnTo>
                <a:lnTo>
                  <a:pt x="964079" y="2433007"/>
                </a:lnTo>
                <a:lnTo>
                  <a:pt x="0" y="2433007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954738">
            <a:off x="-36762" y="8612782"/>
            <a:ext cx="1541228" cy="3829139"/>
          </a:xfrm>
          <a:custGeom>
            <a:avLst/>
            <a:gdLst/>
            <a:ahLst/>
            <a:cxnLst/>
            <a:rect r="r" b="b" t="t" l="l"/>
            <a:pathLst>
              <a:path h="3829139" w="1541228">
                <a:moveTo>
                  <a:pt x="0" y="0"/>
                </a:moveTo>
                <a:lnTo>
                  <a:pt x="1541228" y="0"/>
                </a:lnTo>
                <a:lnTo>
                  <a:pt x="1541228" y="3829139"/>
                </a:lnTo>
                <a:lnTo>
                  <a:pt x="0" y="382913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-9527996">
            <a:off x="16747399" y="-663098"/>
            <a:ext cx="1548268" cy="2256129"/>
          </a:xfrm>
          <a:custGeom>
            <a:avLst/>
            <a:gdLst/>
            <a:ahLst/>
            <a:cxnLst/>
            <a:rect r="r" b="b" t="t" l="l"/>
            <a:pathLst>
              <a:path h="2256129" w="1548268">
                <a:moveTo>
                  <a:pt x="0" y="0"/>
                </a:moveTo>
                <a:lnTo>
                  <a:pt x="1548269" y="0"/>
                </a:lnTo>
                <a:lnTo>
                  <a:pt x="1548269" y="2256129"/>
                </a:lnTo>
                <a:lnTo>
                  <a:pt x="0" y="225612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true" flipV="false" rot="-6732337">
            <a:off x="15749704" y="1149887"/>
            <a:ext cx="384789" cy="699616"/>
          </a:xfrm>
          <a:custGeom>
            <a:avLst/>
            <a:gdLst/>
            <a:ahLst/>
            <a:cxnLst/>
            <a:rect r="r" b="b" t="t" l="l"/>
            <a:pathLst>
              <a:path h="699616" w="384789">
                <a:moveTo>
                  <a:pt x="384789" y="0"/>
                </a:moveTo>
                <a:lnTo>
                  <a:pt x="0" y="0"/>
                </a:lnTo>
                <a:lnTo>
                  <a:pt x="0" y="699616"/>
                </a:lnTo>
                <a:lnTo>
                  <a:pt x="384789" y="699616"/>
                </a:lnTo>
                <a:lnTo>
                  <a:pt x="384789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true" flipV="false" rot="2158146">
            <a:off x="16266961" y="2628013"/>
            <a:ext cx="249784" cy="589462"/>
          </a:xfrm>
          <a:custGeom>
            <a:avLst/>
            <a:gdLst/>
            <a:ahLst/>
            <a:cxnLst/>
            <a:rect r="r" b="b" t="t" l="l"/>
            <a:pathLst>
              <a:path h="589462" w="249784">
                <a:moveTo>
                  <a:pt x="249785" y="0"/>
                </a:moveTo>
                <a:lnTo>
                  <a:pt x="0" y="0"/>
                </a:lnTo>
                <a:lnTo>
                  <a:pt x="0" y="589462"/>
                </a:lnTo>
                <a:lnTo>
                  <a:pt x="249785" y="589462"/>
                </a:lnTo>
                <a:lnTo>
                  <a:pt x="249785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2315380" y="4276709"/>
            <a:ext cx="12746516" cy="17741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560"/>
              </a:lnSpc>
            </a:pPr>
            <a:r>
              <a:rPr lang="en-US" sz="10400" spc="416">
                <a:solidFill>
                  <a:srgbClr val="677EA4"/>
                </a:solidFill>
                <a:latin typeface="TAN Meringue"/>
                <a:ea typeface="TAN Meringue"/>
                <a:cs typeface="TAN Meringue"/>
                <a:sym typeface="TAN Meringue"/>
              </a:rPr>
              <a:t>Thank You</a:t>
            </a:r>
          </a:p>
        </p:txBody>
      </p:sp>
      <p:sp>
        <p:nvSpPr>
          <p:cNvPr name="Freeform 20" id="20"/>
          <p:cNvSpPr/>
          <p:nvPr/>
        </p:nvSpPr>
        <p:spPr>
          <a:xfrm flipH="false" flipV="false" rot="0">
            <a:off x="12690869" y="4613622"/>
            <a:ext cx="651951" cy="645432"/>
          </a:xfrm>
          <a:custGeom>
            <a:avLst/>
            <a:gdLst/>
            <a:ahLst/>
            <a:cxnLst/>
            <a:rect r="r" b="b" t="t" l="l"/>
            <a:pathLst>
              <a:path h="645432" w="651951">
                <a:moveTo>
                  <a:pt x="0" y="0"/>
                </a:moveTo>
                <a:lnTo>
                  <a:pt x="651951" y="0"/>
                </a:lnTo>
                <a:lnTo>
                  <a:pt x="651951" y="645432"/>
                </a:lnTo>
                <a:lnTo>
                  <a:pt x="0" y="645432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DAGOPVWdyFs</dc:identifier>
  <dcterms:modified xsi:type="dcterms:W3CDTF">2011-08-01T06:04:30Z</dcterms:modified>
  <cp:revision>1</cp:revision>
  <dc:title>By Renad Almana</dc:title>
</cp:coreProperties>
</file>